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d47b6276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d47b6276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Presented by Paramvir Singh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3162eb7e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3162eb7e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Nick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54226a85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54226a85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Fahad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reached to sprint 4 ..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3162eb7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3162eb7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Paramvir Singh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3162eb7e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3162eb7e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Michael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6e552c0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6e552c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Nick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54226a8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54226a8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KJ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46e552c0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46e552c0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Tyger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54226a8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54226a8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Tyger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1810cb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11810cb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Michael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d47b627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d47b627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Nick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d47b6276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d47b6276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Pranjelly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d47b6276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d47b6276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Fahad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Packages</a:t>
            </a:r>
            <a:r>
              <a:rPr lang="en"/>
              <a:t> make life easier but sometimes everything can collapse due to version mismatches, interpackage conflictions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were multiple dependencies for some packages and those </a:t>
            </a:r>
            <a:r>
              <a:rPr lang="en"/>
              <a:t>dependencies</a:t>
            </a:r>
            <a:r>
              <a:rPr lang="en"/>
              <a:t> has complications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3962e94c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3962e94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Prseneted by Nick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d47b62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d47b62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Presented by Nick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d47b627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d47b627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Presented by Nick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d47b627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d47b627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Michael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d47b6276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d47b627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KJ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d47b6276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d47b6276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Pranjelly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3162eb7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3162eb7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Michael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d47b6276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d47b6276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KJ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gif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01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RestaurantAR: SE Perspective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Images (up to this point)</a:t>
            </a:r>
            <a:endParaRPr/>
          </a:p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900" y="1152475"/>
            <a:ext cx="1731951" cy="356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9050" y="1152475"/>
            <a:ext cx="1731951" cy="356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050" y="1152475"/>
            <a:ext cx="1731951" cy="356184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1530900" y="4723775"/>
            <a:ext cx="17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Expanded Rating</a:t>
            </a:r>
            <a:endParaRPr sz="1300"/>
          </a:p>
        </p:txBody>
      </p:sp>
      <p:sp>
        <p:nvSpPr>
          <p:cNvPr id="122" name="Google Shape;122;p22"/>
          <p:cNvSpPr txBox="1"/>
          <p:nvPr/>
        </p:nvSpPr>
        <p:spPr>
          <a:xfrm>
            <a:off x="3889050" y="4723775"/>
            <a:ext cx="359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Digital Menu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Database Model</a:t>
            </a:r>
            <a:endParaRPr/>
          </a:p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00" y="1056252"/>
            <a:ext cx="7421393" cy="369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4-6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Android implementation of authentication initialized and completed (Google and Facebook)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Firebase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Apple not feasible (costs money)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New codebase has become functional for iOS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Viro worked on, repo branch created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Still has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Push notifications successfully initialized (and cleaned up) with no errors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Full item screen implemented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Side menu on pause because of Viro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Back-end API insertion of review and authentication complete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Fullscreen review initialized</a:t>
            </a:r>
            <a:endParaRPr/>
          </a:p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Item Screen</a:t>
            </a:r>
            <a:endParaRPr/>
          </a:p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425" y="445025"/>
            <a:ext cx="2255223" cy="46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400" y="445025"/>
            <a:ext cx="2160595" cy="461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929075" y="2443125"/>
            <a:ext cx="205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(Left)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(Right)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Design</a:t>
            </a:r>
            <a:endParaRPr/>
          </a:p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2000"/>
            <a:ext cx="4998926" cy="32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876" y="0"/>
            <a:ext cx="5167122" cy="28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5992000" y="3481475"/>
            <a:ext cx="198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(Left)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(Top)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Model</a:t>
            </a:r>
            <a:endParaRPr/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125" y="76200"/>
            <a:ext cx="5268875" cy="28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50125"/>
            <a:ext cx="5152249" cy="256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6079475" y="3568950"/>
            <a:ext cx="234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(Left)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(Top)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7-9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Redundant branches truncated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Blank application </a:t>
            </a:r>
            <a:r>
              <a:rPr lang="en"/>
              <a:t>uploaded</a:t>
            </a:r>
            <a:r>
              <a:rPr lang="en"/>
              <a:t> to Google Play 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Side menu component still has errors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Push notifications merged into main branch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Pulling from database for digital menu complete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 item screen and digital menu linked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YouTube implementation for full item screen initialized and complete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Report 2 created, and complete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Viro work progressed (still has errors)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Fullscreen review component completed (but unlinked)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Styling of application modified to fit UI design more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Presentation created</a:t>
            </a:r>
            <a:endParaRPr/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10-11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Google and Facebook authentication merged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Merge of full item screen with digital menu functionality into main branch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Notifications modified to review in two hours after button press (on FullItemScreen)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Full review screen linked with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Android QR code scanning implementation complete, and merged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 work progressed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Presentation work continued, and complete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Slight back-end changes for insertion of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Side drawer menu, and full login screen discontinued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Presentation complete</a:t>
            </a:r>
            <a:endParaRPr/>
          </a:p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Component/Overall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Diagram</a:t>
            </a:r>
            <a:endParaRPr/>
          </a:p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375" y="445025"/>
            <a:ext cx="4097841" cy="421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6796650" y="445025"/>
            <a:ext cx="19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Point: App.js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42425"/>
            <a:ext cx="3883575" cy="181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</a:t>
            </a:r>
            <a:endParaRPr/>
          </a:p>
        </p:txBody>
      </p:sp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370575" y="1000525"/>
            <a:ext cx="4283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Viro for React was used for AR implementation(*)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place AR image trackers on a physical 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camera looks for these markers and places a 3d model in relation to these AR image trackers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use models were obtained from Google Poly,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a real world application would require custom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3D models consist of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obj file the actual 3D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mtl file a material file for mapping texture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png file for colour mask of our object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800" y="661263"/>
            <a:ext cx="176720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096" y="182425"/>
            <a:ext cx="3405887" cy="49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RestaurantAR?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Due to the COVID-19 pandemic, restaurants have experienced never before seen changes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order to enforce contactless rules, QR code scanning has already been implemented as a digital menu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However, there is a change to ‘spice things up’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 not show the customer a cool AR model of the product?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They know how it looks like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It’ll make them more hungry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brings a quirk to any restaurant</a:t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Developmental Issues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Difficult to manage time online with the COVID-19 pandemic, alongside other courses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Finding the AR platform and implementing it in the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Unknown if both iOS and Android would be supported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Authentication delayed because of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Side drawer menu gave unknown errors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Communication would lower as school became busier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Testing for iOS requires a Mac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packages would conflict</a:t>
            </a:r>
            <a:endParaRPr/>
          </a:p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Aspects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Packages make implementation easier, though can also complicate the process with inter-package conflictions and version mismatches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Communication in a group setting is essential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Periods where contact was high: team morale and work velocity were increased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Vice versa for low contact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Splitting of components in development allows for easier visualization of the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a project such as this, heavy documentation was not needed, as a compartmentalization technique is used</a:t>
            </a:r>
            <a:endParaRPr/>
          </a:p>
        </p:txBody>
      </p:sp>
      <p:sp>
        <p:nvSpPr>
          <p:cNvPr id="209" name="Google Shape;20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215" name="Google Shape;21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Methodology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chosen methodology for this project was agile development, or more specifically 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is </a:t>
            </a:r>
            <a:r>
              <a:rPr lang="en"/>
              <a:t>because it is highly flexible to variability in implementations, which is useful in a setting such as the restaurant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COVID-19 pandemic has shown us how these set of businesses must adapt to a transformed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Just like the industry changed, so must our development process to engage in what is needed, and what isn’t</a:t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Team Leader: Nicholas Aksamit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Scrum Master: Michael Missana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Team Members: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Fahad Ansar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Karanjot Pabla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Michael Missana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Nicholas Aksamit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Paramvir Singh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Pranjelly Kathuria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Shivam Garg/Tyger Mascarenhus</a:t>
            </a:r>
            <a:endParaRPr/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Format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sprint lasts one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Daily Standup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Utilized Trello and Teams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Sprint retrospective: Tuesday at 11AM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Discuss work completed throughout the previous week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four question format is proposed: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went well?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could have went better?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are our </a:t>
            </a:r>
            <a:r>
              <a:rPr lang="en"/>
              <a:t>roadblocks?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Suggestions for next sprint?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Sprint planning: Tuesday at 5PM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Discuss work to be completed upcoming week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School conflictions and time imbalance is raised</a:t>
            </a:r>
            <a:endParaRPr/>
          </a:p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React Native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 platform for developing Android and iOS mobile applications using only one code base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It is highly flexible and allows installation of packages which extend the base features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JavaScript is the main language used, which is quick and easy to learn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Viro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Open-source platform for building AR applications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Enables the same positive features as React Native, since it’s used here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Microsoft Teams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For our weekly meetings, and notifications of work when it’s complete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Trello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 discussion board that allows for drag and drop </a:t>
            </a:r>
            <a:r>
              <a:rPr lang="en"/>
              <a:t>management of project activities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MySQL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database that holds information about reviews, dishes, and categories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Firebase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Google and Facebook authentication</a:t>
            </a:r>
            <a:endParaRPr/>
          </a:p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&amp; 2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</a:t>
            </a:r>
            <a:r>
              <a:rPr lang="en"/>
              <a:t>ntroductory sprints, to get familiarized with the framework to be used (React Native)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Initial database and codebase created, with REST API for communication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Expo was used initially, but was soon after downgraded to default React Native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Experimental AR resources were attempted (Expo, ARCore), but failed our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UI Meeting was held for overall design of application, along with what features and/or components may be required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Side menu elements established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Viro was inspected further for usability with the project</a:t>
            </a:r>
            <a:endParaRPr/>
          </a:p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UI and Colour Palette</a:t>
            </a:r>
            <a:endParaRPr/>
          </a:p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86074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545" y="1170125"/>
            <a:ext cx="2826056" cy="2119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Side menu, push notifications, and digital menu initialized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Digital menu was also completed fairly quickly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Side menu and push notifications require more work, with package issues arising from both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 was continued on ViroAR and its feasibility, as well as implementation with the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Back-end API </a:t>
            </a:r>
            <a:r>
              <a:rPr lang="en"/>
              <a:t>initially complete</a:t>
            </a:r>
            <a:r>
              <a:rPr lang="en"/>
              <a:t>, along with the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UI colour palette was standardized, easing further designs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Report 1 worked on and complete</a:t>
            </a:r>
            <a:endParaRPr/>
          </a:p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